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84" r:id="rId2"/>
    <p:sldId id="261" r:id="rId3"/>
    <p:sldId id="276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FF6600"/>
    <a:srgbClr val="CC0099"/>
    <a:srgbClr val="663300"/>
    <a:srgbClr val="CC6600"/>
    <a:srgbClr val="006600"/>
    <a:srgbClr val="FF0066"/>
    <a:srgbClr val="FF0000"/>
    <a:srgbClr val="FFCCFF"/>
    <a:srgbClr val="FF99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084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1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B951FB68-000E-3C92-06D8-5C0CFC1CC309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 Box 8">
            <a:extLst>
              <a:ext uri="{FF2B5EF4-FFF2-40B4-BE49-F238E27FC236}">
                <a16:creationId xmlns:a16="http://schemas.microsoft.com/office/drawing/2014/main" id="{A1331023-CC9A-C5A0-85E3-22E7DEAB33B7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91628621"/>
              </p:ext>
            </p:extLst>
          </p:nvPr>
        </p:nvGraphicFramePr>
        <p:xfrm>
          <a:off x="581325" y="917114"/>
          <a:ext cx="8881948" cy="552682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3838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760870896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1674424639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1803971161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6644828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1401870668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193390426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1832602541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3453171191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3826183173"/>
                    </a:ext>
                  </a:extLst>
                </a:gridCol>
                <a:gridCol w="804811">
                  <a:extLst>
                    <a:ext uri="{9D8B030D-6E8A-4147-A177-3AD203B41FA5}">
                      <a16:colId xmlns:a16="http://schemas.microsoft.com/office/drawing/2014/main" val="2174716431"/>
                    </a:ext>
                  </a:extLst>
                </a:gridCol>
              </a:tblGrid>
              <a:tr h="402037"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午前（８時～１２時）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en-US" altLang="ja-JP" sz="14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12</a:t>
                      </a:r>
                      <a:endParaRPr kumimoji="1" lang="ja-JP" altLang="en-US" sz="14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00000"/>
                    </a:solidFill>
                  </a:tcPr>
                </a:tc>
                <a:tc gridSpan="5">
                  <a:txBody>
                    <a:bodyPr/>
                    <a:lstStyle/>
                    <a:p>
                      <a:pPr algn="ctr"/>
                      <a:r>
                        <a:rPr kumimoji="1" lang="ja-JP" altLang="en-US" sz="14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午後（１３時～１７時）</a:t>
                      </a: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/>
                      <a:endParaRPr kumimoji="1" lang="ja-JP" altLang="en-US" sz="1200" dirty="0">
                        <a:solidFill>
                          <a:schemeClr val="bg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6600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rowSpan="7"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休憩</a:t>
                      </a:r>
                    </a:p>
                  </a:txBody>
                  <a:tcPr vert="eaVert"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732112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8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chemeClr val="tx1"/>
                      </a:solidFill>
                      <a:prstDash val="dash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担当者のシフト表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16" name="矢印: 右 15">
            <a:extLst>
              <a:ext uri="{FF2B5EF4-FFF2-40B4-BE49-F238E27FC236}">
                <a16:creationId xmlns:a16="http://schemas.microsoft.com/office/drawing/2014/main" id="{C766D0EE-A0EF-1A47-EAB6-A40A0A4D6A46}"/>
              </a:ext>
            </a:extLst>
          </p:cNvPr>
          <p:cNvSpPr/>
          <p:nvPr/>
        </p:nvSpPr>
        <p:spPr>
          <a:xfrm>
            <a:off x="1457862" y="1380226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鈴木、田中</a:t>
            </a:r>
          </a:p>
        </p:txBody>
      </p:sp>
      <p:sp>
        <p:nvSpPr>
          <p:cNvPr id="17" name="矢印: 右 16">
            <a:extLst>
              <a:ext uri="{FF2B5EF4-FFF2-40B4-BE49-F238E27FC236}">
                <a16:creationId xmlns:a16="http://schemas.microsoft.com/office/drawing/2014/main" id="{35D957C9-D6C3-8696-C231-BBAE74640594}"/>
              </a:ext>
            </a:extLst>
          </p:cNvPr>
          <p:cNvSpPr/>
          <p:nvPr/>
        </p:nvSpPr>
        <p:spPr>
          <a:xfrm>
            <a:off x="1457862" y="1708029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佐藤、上田</a:t>
            </a:r>
          </a:p>
        </p:txBody>
      </p:sp>
      <p:sp>
        <p:nvSpPr>
          <p:cNvPr id="18" name="矢印: 右 17">
            <a:extLst>
              <a:ext uri="{FF2B5EF4-FFF2-40B4-BE49-F238E27FC236}">
                <a16:creationId xmlns:a16="http://schemas.microsoft.com/office/drawing/2014/main" id="{04307FB1-A4F4-AD61-4332-B608CBC04812}"/>
              </a:ext>
            </a:extLst>
          </p:cNvPr>
          <p:cNvSpPr/>
          <p:nvPr/>
        </p:nvSpPr>
        <p:spPr>
          <a:xfrm>
            <a:off x="5477774" y="1380226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野口、山田</a:t>
            </a:r>
          </a:p>
        </p:txBody>
      </p:sp>
      <p:sp>
        <p:nvSpPr>
          <p:cNvPr id="20" name="矢印: 右 19">
            <a:extLst>
              <a:ext uri="{FF2B5EF4-FFF2-40B4-BE49-F238E27FC236}">
                <a16:creationId xmlns:a16="http://schemas.microsoft.com/office/drawing/2014/main" id="{EDD27419-187B-CABE-9E81-5E348D780547}"/>
              </a:ext>
            </a:extLst>
          </p:cNvPr>
          <p:cNvSpPr/>
          <p:nvPr/>
        </p:nvSpPr>
        <p:spPr>
          <a:xfrm>
            <a:off x="5477774" y="1708029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前田、山川</a:t>
            </a:r>
          </a:p>
        </p:txBody>
      </p:sp>
      <p:sp>
        <p:nvSpPr>
          <p:cNvPr id="23" name="矢印: 右 22">
            <a:extLst>
              <a:ext uri="{FF2B5EF4-FFF2-40B4-BE49-F238E27FC236}">
                <a16:creationId xmlns:a16="http://schemas.microsoft.com/office/drawing/2014/main" id="{B79B3742-E702-3461-98E3-DC8D66056F1F}"/>
              </a:ext>
            </a:extLst>
          </p:cNvPr>
          <p:cNvSpPr/>
          <p:nvPr/>
        </p:nvSpPr>
        <p:spPr>
          <a:xfrm>
            <a:off x="1457862" y="2122098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佐々木、前川</a:t>
            </a:r>
          </a:p>
        </p:txBody>
      </p:sp>
      <p:sp>
        <p:nvSpPr>
          <p:cNvPr id="24" name="矢印: 右 23">
            <a:extLst>
              <a:ext uri="{FF2B5EF4-FFF2-40B4-BE49-F238E27FC236}">
                <a16:creationId xmlns:a16="http://schemas.microsoft.com/office/drawing/2014/main" id="{7CCC2660-1CB6-5302-0F11-EF1681212C15}"/>
              </a:ext>
            </a:extLst>
          </p:cNvPr>
          <p:cNvSpPr/>
          <p:nvPr/>
        </p:nvSpPr>
        <p:spPr>
          <a:xfrm>
            <a:off x="1457862" y="2449901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佐藤、上田</a:t>
            </a:r>
          </a:p>
        </p:txBody>
      </p:sp>
      <p:sp>
        <p:nvSpPr>
          <p:cNvPr id="25" name="矢印: 右 24">
            <a:extLst>
              <a:ext uri="{FF2B5EF4-FFF2-40B4-BE49-F238E27FC236}">
                <a16:creationId xmlns:a16="http://schemas.microsoft.com/office/drawing/2014/main" id="{A63EE655-5B22-78FC-62D8-5F7BF2D1895A}"/>
              </a:ext>
            </a:extLst>
          </p:cNvPr>
          <p:cNvSpPr/>
          <p:nvPr/>
        </p:nvSpPr>
        <p:spPr>
          <a:xfrm>
            <a:off x="5477774" y="2122098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野口、山田</a:t>
            </a:r>
          </a:p>
        </p:txBody>
      </p:sp>
      <p:sp>
        <p:nvSpPr>
          <p:cNvPr id="26" name="矢印: 右 25">
            <a:extLst>
              <a:ext uri="{FF2B5EF4-FFF2-40B4-BE49-F238E27FC236}">
                <a16:creationId xmlns:a16="http://schemas.microsoft.com/office/drawing/2014/main" id="{D25DA65A-CE06-A161-E84C-1163485743CC}"/>
              </a:ext>
            </a:extLst>
          </p:cNvPr>
          <p:cNvSpPr/>
          <p:nvPr/>
        </p:nvSpPr>
        <p:spPr>
          <a:xfrm>
            <a:off x="5477774" y="2449901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前田、山川</a:t>
            </a:r>
          </a:p>
        </p:txBody>
      </p:sp>
      <p:sp>
        <p:nvSpPr>
          <p:cNvPr id="27" name="矢印: 右 26">
            <a:extLst>
              <a:ext uri="{FF2B5EF4-FFF2-40B4-BE49-F238E27FC236}">
                <a16:creationId xmlns:a16="http://schemas.microsoft.com/office/drawing/2014/main" id="{9CB0574D-1283-3EF3-E6AF-0A83E0A9A0A0}"/>
              </a:ext>
            </a:extLst>
          </p:cNvPr>
          <p:cNvSpPr/>
          <p:nvPr/>
        </p:nvSpPr>
        <p:spPr>
          <a:xfrm>
            <a:off x="1457862" y="2863970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鈴木、田中</a:t>
            </a:r>
          </a:p>
        </p:txBody>
      </p:sp>
      <p:sp>
        <p:nvSpPr>
          <p:cNvPr id="28" name="矢印: 右 27">
            <a:extLst>
              <a:ext uri="{FF2B5EF4-FFF2-40B4-BE49-F238E27FC236}">
                <a16:creationId xmlns:a16="http://schemas.microsoft.com/office/drawing/2014/main" id="{5DC6569F-B88B-86EE-AF26-462ECD4417D2}"/>
              </a:ext>
            </a:extLst>
          </p:cNvPr>
          <p:cNvSpPr/>
          <p:nvPr/>
        </p:nvSpPr>
        <p:spPr>
          <a:xfrm>
            <a:off x="1457862" y="3191773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佐藤、上田</a:t>
            </a:r>
          </a:p>
        </p:txBody>
      </p:sp>
      <p:sp>
        <p:nvSpPr>
          <p:cNvPr id="29" name="矢印: 右 28">
            <a:extLst>
              <a:ext uri="{FF2B5EF4-FFF2-40B4-BE49-F238E27FC236}">
                <a16:creationId xmlns:a16="http://schemas.microsoft.com/office/drawing/2014/main" id="{E24851B1-F886-7647-5980-197FC8E76796}"/>
              </a:ext>
            </a:extLst>
          </p:cNvPr>
          <p:cNvSpPr/>
          <p:nvPr/>
        </p:nvSpPr>
        <p:spPr>
          <a:xfrm>
            <a:off x="5477774" y="2863970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佐々木、前川</a:t>
            </a:r>
          </a:p>
        </p:txBody>
      </p:sp>
      <p:sp>
        <p:nvSpPr>
          <p:cNvPr id="30" name="矢印: 右 29">
            <a:extLst>
              <a:ext uri="{FF2B5EF4-FFF2-40B4-BE49-F238E27FC236}">
                <a16:creationId xmlns:a16="http://schemas.microsoft.com/office/drawing/2014/main" id="{CBA2C644-4165-2482-E5AF-61F7720A1CC3}"/>
              </a:ext>
            </a:extLst>
          </p:cNvPr>
          <p:cNvSpPr/>
          <p:nvPr/>
        </p:nvSpPr>
        <p:spPr>
          <a:xfrm>
            <a:off x="5477774" y="3191773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前田、山川</a:t>
            </a:r>
          </a:p>
        </p:txBody>
      </p:sp>
      <p:sp>
        <p:nvSpPr>
          <p:cNvPr id="31" name="矢印: 右 30">
            <a:extLst>
              <a:ext uri="{FF2B5EF4-FFF2-40B4-BE49-F238E27FC236}">
                <a16:creationId xmlns:a16="http://schemas.microsoft.com/office/drawing/2014/main" id="{1747239D-ACEF-7C94-54E2-94272E454886}"/>
              </a:ext>
            </a:extLst>
          </p:cNvPr>
          <p:cNvSpPr/>
          <p:nvPr/>
        </p:nvSpPr>
        <p:spPr>
          <a:xfrm>
            <a:off x="1457862" y="3597216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鈴木、田中</a:t>
            </a:r>
          </a:p>
        </p:txBody>
      </p:sp>
      <p:sp>
        <p:nvSpPr>
          <p:cNvPr id="32" name="矢印: 右 31">
            <a:extLst>
              <a:ext uri="{FF2B5EF4-FFF2-40B4-BE49-F238E27FC236}">
                <a16:creationId xmlns:a16="http://schemas.microsoft.com/office/drawing/2014/main" id="{0C293CD9-D3A4-66AD-A136-3257B1FEE8C1}"/>
              </a:ext>
            </a:extLst>
          </p:cNvPr>
          <p:cNvSpPr/>
          <p:nvPr/>
        </p:nvSpPr>
        <p:spPr>
          <a:xfrm>
            <a:off x="1457862" y="3925019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佐藤、上田</a:t>
            </a:r>
          </a:p>
        </p:txBody>
      </p:sp>
      <p:sp>
        <p:nvSpPr>
          <p:cNvPr id="33" name="矢印: 右 32">
            <a:extLst>
              <a:ext uri="{FF2B5EF4-FFF2-40B4-BE49-F238E27FC236}">
                <a16:creationId xmlns:a16="http://schemas.microsoft.com/office/drawing/2014/main" id="{CC285566-22BA-DD61-0184-E11DCA65C893}"/>
              </a:ext>
            </a:extLst>
          </p:cNvPr>
          <p:cNvSpPr/>
          <p:nvPr/>
        </p:nvSpPr>
        <p:spPr>
          <a:xfrm>
            <a:off x="5477774" y="3597216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野口、山田</a:t>
            </a:r>
          </a:p>
        </p:txBody>
      </p:sp>
      <p:sp>
        <p:nvSpPr>
          <p:cNvPr id="35" name="矢印: 右 34">
            <a:extLst>
              <a:ext uri="{FF2B5EF4-FFF2-40B4-BE49-F238E27FC236}">
                <a16:creationId xmlns:a16="http://schemas.microsoft.com/office/drawing/2014/main" id="{1C1CF512-C804-29B3-0776-B19CAA62E53A}"/>
              </a:ext>
            </a:extLst>
          </p:cNvPr>
          <p:cNvSpPr/>
          <p:nvPr/>
        </p:nvSpPr>
        <p:spPr>
          <a:xfrm>
            <a:off x="5477774" y="3925019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前田、山川</a:t>
            </a:r>
          </a:p>
        </p:txBody>
      </p:sp>
      <p:sp>
        <p:nvSpPr>
          <p:cNvPr id="37" name="矢印: 右 36">
            <a:extLst>
              <a:ext uri="{FF2B5EF4-FFF2-40B4-BE49-F238E27FC236}">
                <a16:creationId xmlns:a16="http://schemas.microsoft.com/office/drawing/2014/main" id="{10C77F03-7F65-AAE3-8F32-A320F433D72A}"/>
              </a:ext>
            </a:extLst>
          </p:cNvPr>
          <p:cNvSpPr/>
          <p:nvPr/>
        </p:nvSpPr>
        <p:spPr>
          <a:xfrm>
            <a:off x="1457862" y="4313209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佐々木、前川</a:t>
            </a:r>
          </a:p>
        </p:txBody>
      </p:sp>
      <p:sp>
        <p:nvSpPr>
          <p:cNvPr id="38" name="矢印: 右 37">
            <a:extLst>
              <a:ext uri="{FF2B5EF4-FFF2-40B4-BE49-F238E27FC236}">
                <a16:creationId xmlns:a16="http://schemas.microsoft.com/office/drawing/2014/main" id="{A255D009-6F27-1122-FDFA-96734E62AECD}"/>
              </a:ext>
            </a:extLst>
          </p:cNvPr>
          <p:cNvSpPr/>
          <p:nvPr/>
        </p:nvSpPr>
        <p:spPr>
          <a:xfrm>
            <a:off x="1457862" y="4641012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佐藤、上田</a:t>
            </a:r>
          </a:p>
        </p:txBody>
      </p:sp>
      <p:sp>
        <p:nvSpPr>
          <p:cNvPr id="39" name="矢印: 右 38">
            <a:extLst>
              <a:ext uri="{FF2B5EF4-FFF2-40B4-BE49-F238E27FC236}">
                <a16:creationId xmlns:a16="http://schemas.microsoft.com/office/drawing/2014/main" id="{809637CC-FF73-3299-6F25-8D5C2138BF88}"/>
              </a:ext>
            </a:extLst>
          </p:cNvPr>
          <p:cNvSpPr/>
          <p:nvPr/>
        </p:nvSpPr>
        <p:spPr>
          <a:xfrm>
            <a:off x="5477774" y="4313209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野口、山田</a:t>
            </a:r>
          </a:p>
        </p:txBody>
      </p:sp>
      <p:sp>
        <p:nvSpPr>
          <p:cNvPr id="40" name="矢印: 右 39">
            <a:extLst>
              <a:ext uri="{FF2B5EF4-FFF2-40B4-BE49-F238E27FC236}">
                <a16:creationId xmlns:a16="http://schemas.microsoft.com/office/drawing/2014/main" id="{0C31DFF5-144A-E20D-D4E7-C3F32F1617B2}"/>
              </a:ext>
            </a:extLst>
          </p:cNvPr>
          <p:cNvSpPr/>
          <p:nvPr/>
        </p:nvSpPr>
        <p:spPr>
          <a:xfrm>
            <a:off x="5477774" y="4641012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前田、山川</a:t>
            </a:r>
          </a:p>
        </p:txBody>
      </p:sp>
      <p:sp>
        <p:nvSpPr>
          <p:cNvPr id="41" name="矢印: 右 40">
            <a:extLst>
              <a:ext uri="{FF2B5EF4-FFF2-40B4-BE49-F238E27FC236}">
                <a16:creationId xmlns:a16="http://schemas.microsoft.com/office/drawing/2014/main" id="{8585C22E-9B09-DE45-B862-2E75D49089D8}"/>
              </a:ext>
            </a:extLst>
          </p:cNvPr>
          <p:cNvSpPr/>
          <p:nvPr/>
        </p:nvSpPr>
        <p:spPr>
          <a:xfrm>
            <a:off x="1457862" y="5046454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鈴木、田中</a:t>
            </a:r>
          </a:p>
        </p:txBody>
      </p:sp>
      <p:sp>
        <p:nvSpPr>
          <p:cNvPr id="42" name="矢印: 右 41">
            <a:extLst>
              <a:ext uri="{FF2B5EF4-FFF2-40B4-BE49-F238E27FC236}">
                <a16:creationId xmlns:a16="http://schemas.microsoft.com/office/drawing/2014/main" id="{30BEEEEB-3E12-D77E-1092-860DCD6F14C1}"/>
              </a:ext>
            </a:extLst>
          </p:cNvPr>
          <p:cNvSpPr/>
          <p:nvPr/>
        </p:nvSpPr>
        <p:spPr>
          <a:xfrm>
            <a:off x="1457862" y="5374257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佐藤、上田</a:t>
            </a:r>
          </a:p>
        </p:txBody>
      </p:sp>
      <p:sp>
        <p:nvSpPr>
          <p:cNvPr id="43" name="矢印: 右 42">
            <a:extLst>
              <a:ext uri="{FF2B5EF4-FFF2-40B4-BE49-F238E27FC236}">
                <a16:creationId xmlns:a16="http://schemas.microsoft.com/office/drawing/2014/main" id="{0D5FE8DE-6C2E-2234-2E19-E4B69F265981}"/>
              </a:ext>
            </a:extLst>
          </p:cNvPr>
          <p:cNvSpPr/>
          <p:nvPr/>
        </p:nvSpPr>
        <p:spPr>
          <a:xfrm>
            <a:off x="5477774" y="5046454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野口、山田</a:t>
            </a:r>
          </a:p>
        </p:txBody>
      </p:sp>
      <p:sp>
        <p:nvSpPr>
          <p:cNvPr id="45" name="矢印: 右 44">
            <a:extLst>
              <a:ext uri="{FF2B5EF4-FFF2-40B4-BE49-F238E27FC236}">
                <a16:creationId xmlns:a16="http://schemas.microsoft.com/office/drawing/2014/main" id="{4210A4D4-A84D-C03E-F358-3C97B04ADB91}"/>
              </a:ext>
            </a:extLst>
          </p:cNvPr>
          <p:cNvSpPr/>
          <p:nvPr/>
        </p:nvSpPr>
        <p:spPr>
          <a:xfrm>
            <a:off x="5477774" y="5374257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前田、山川</a:t>
            </a:r>
          </a:p>
        </p:txBody>
      </p:sp>
      <p:sp>
        <p:nvSpPr>
          <p:cNvPr id="46" name="矢印: 右 45">
            <a:extLst>
              <a:ext uri="{FF2B5EF4-FFF2-40B4-BE49-F238E27FC236}">
                <a16:creationId xmlns:a16="http://schemas.microsoft.com/office/drawing/2014/main" id="{D536FED6-8AB9-C053-EC94-BE68970CB28D}"/>
              </a:ext>
            </a:extLst>
          </p:cNvPr>
          <p:cNvSpPr/>
          <p:nvPr/>
        </p:nvSpPr>
        <p:spPr>
          <a:xfrm>
            <a:off x="1457862" y="5788326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鈴木、田中</a:t>
            </a:r>
          </a:p>
        </p:txBody>
      </p:sp>
      <p:sp>
        <p:nvSpPr>
          <p:cNvPr id="48" name="矢印: 右 47">
            <a:extLst>
              <a:ext uri="{FF2B5EF4-FFF2-40B4-BE49-F238E27FC236}">
                <a16:creationId xmlns:a16="http://schemas.microsoft.com/office/drawing/2014/main" id="{DE27141A-814F-226D-72C2-24338046DD97}"/>
              </a:ext>
            </a:extLst>
          </p:cNvPr>
          <p:cNvSpPr/>
          <p:nvPr/>
        </p:nvSpPr>
        <p:spPr>
          <a:xfrm>
            <a:off x="1457862" y="6116129"/>
            <a:ext cx="3122763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佐藤、上田</a:t>
            </a:r>
          </a:p>
        </p:txBody>
      </p:sp>
      <p:sp>
        <p:nvSpPr>
          <p:cNvPr id="49" name="矢印: 右 48">
            <a:extLst>
              <a:ext uri="{FF2B5EF4-FFF2-40B4-BE49-F238E27FC236}">
                <a16:creationId xmlns:a16="http://schemas.microsoft.com/office/drawing/2014/main" id="{75B4A2D6-C602-0076-E527-3E4D3DB85189}"/>
              </a:ext>
            </a:extLst>
          </p:cNvPr>
          <p:cNvSpPr/>
          <p:nvPr/>
        </p:nvSpPr>
        <p:spPr>
          <a:xfrm>
            <a:off x="5477774" y="5788326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野口、山田</a:t>
            </a:r>
          </a:p>
        </p:txBody>
      </p:sp>
      <p:sp>
        <p:nvSpPr>
          <p:cNvPr id="50" name="矢印: 右 49">
            <a:extLst>
              <a:ext uri="{FF2B5EF4-FFF2-40B4-BE49-F238E27FC236}">
                <a16:creationId xmlns:a16="http://schemas.microsoft.com/office/drawing/2014/main" id="{8F934FB1-0417-3277-75D5-16C2CA25448E}"/>
              </a:ext>
            </a:extLst>
          </p:cNvPr>
          <p:cNvSpPr/>
          <p:nvPr/>
        </p:nvSpPr>
        <p:spPr>
          <a:xfrm>
            <a:off x="5477774" y="6116129"/>
            <a:ext cx="3925017" cy="258793"/>
          </a:xfrm>
          <a:prstGeom prst="rightArrow">
            <a:avLst>
              <a:gd name="adj1" fmla="val 100000"/>
              <a:gd name="adj2" fmla="val 114865"/>
            </a:avLst>
          </a:prstGeom>
          <a:solidFill>
            <a:schemeClr val="bg1"/>
          </a:solidFill>
          <a:ln w="15875">
            <a:solidFill>
              <a:schemeClr val="tx1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000" b="1" dirty="0">
                <a:solidFill>
                  <a:schemeClr val="tx1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前田、山川</a:t>
            </a:r>
          </a:p>
        </p:txBody>
      </p:sp>
    </p:spTree>
    <p:extLst>
      <p:ext uri="{BB962C8B-B14F-4D97-AF65-F5344CB8AC3E}">
        <p14:creationId xmlns:p14="http://schemas.microsoft.com/office/powerpoint/2010/main" val="11206970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35067164"/>
              </p:ext>
            </p:extLst>
          </p:nvPr>
        </p:nvGraphicFramePr>
        <p:xfrm>
          <a:off x="581325" y="917114"/>
          <a:ext cx="8812842" cy="53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57694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3877574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3877574">
                  <a:extLst>
                    <a:ext uri="{9D8B030D-6E8A-4147-A177-3AD203B41FA5}">
                      <a16:colId xmlns:a16="http://schemas.microsoft.com/office/drawing/2014/main" val="1244932826"/>
                    </a:ext>
                  </a:extLst>
                </a:gridCol>
              </a:tblGrid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bg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1">
                        <a:lumMod val="85000"/>
                        <a:lumOff val="1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田中、山田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鈴木、上田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東、西田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山本、堀田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柴田、上野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大山、佐々木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上原、柳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天野、大迫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張田、源田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山川、堀本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佐藤、小山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堺、近田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山口、新田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1800" dirty="0"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森本、林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担当者のシフト表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597831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表 3">
            <a:extLst>
              <a:ext uri="{FF2B5EF4-FFF2-40B4-BE49-F238E27FC236}">
                <a16:creationId xmlns:a16="http://schemas.microsoft.com/office/drawing/2014/main" id="{620B29AC-717B-38B2-299A-B900D264C80F}"/>
              </a:ext>
            </a:extLst>
          </p:cNvPr>
          <p:cNvGraphicFramePr>
            <a:graphicFrameLocks noGrp="1"/>
          </p:cNvGraphicFramePr>
          <p:nvPr/>
        </p:nvGraphicFramePr>
        <p:xfrm>
          <a:off x="581325" y="917114"/>
          <a:ext cx="8812842" cy="532840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678796">
                  <a:extLst>
                    <a:ext uri="{9D8B030D-6E8A-4147-A177-3AD203B41FA5}">
                      <a16:colId xmlns:a16="http://schemas.microsoft.com/office/drawing/2014/main" val="2098871406"/>
                    </a:ext>
                  </a:extLst>
                </a:gridCol>
                <a:gridCol w="3567023">
                  <a:extLst>
                    <a:ext uri="{9D8B030D-6E8A-4147-A177-3AD203B41FA5}">
                      <a16:colId xmlns:a16="http://schemas.microsoft.com/office/drawing/2014/main" val="2923292155"/>
                    </a:ext>
                  </a:extLst>
                </a:gridCol>
                <a:gridCol w="3567023">
                  <a:extLst>
                    <a:ext uri="{9D8B030D-6E8A-4147-A177-3AD203B41FA5}">
                      <a16:colId xmlns:a16="http://schemas.microsoft.com/office/drawing/2014/main" val="1244932826"/>
                    </a:ext>
                  </a:extLst>
                </a:gridCol>
              </a:tblGrid>
              <a:tr h="666051">
                <a:tc>
                  <a:txBody>
                    <a:bodyPr/>
                    <a:lstStyle/>
                    <a:p>
                      <a:pPr algn="ctr"/>
                      <a:endParaRPr kumimoji="1" lang="ja-JP" altLang="en-US" sz="1800" b="1" dirty="0">
                        <a:solidFill>
                          <a:schemeClr val="tx1"/>
                        </a:solidFill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午前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午後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4">
                        <a:lumMod val="40000"/>
                        <a:lumOff val="6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095684447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月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01185529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火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6469301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水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2155907311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木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4203341576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金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389741650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土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968799425"/>
                  </a:ext>
                </a:extLst>
              </a:tr>
              <a:tr h="666051">
                <a:tc>
                  <a:txBody>
                    <a:bodyPr/>
                    <a:lstStyle/>
                    <a:p>
                      <a:pPr algn="ctr"/>
                      <a:r>
                        <a:rPr kumimoji="1" lang="ja-JP" altLang="en-US" sz="2400" b="1" dirty="0">
                          <a:solidFill>
                            <a:schemeClr val="tx1"/>
                          </a:solidFill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日</a:t>
                      </a: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kumimoji="1" lang="ja-JP" altLang="en-US" sz="1400" dirty="0"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381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5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496731866"/>
                  </a:ext>
                </a:extLst>
              </a:tr>
            </a:tbl>
          </a:graphicData>
        </a:graphic>
      </p:graphicFrame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AEBC69F8-A9EE-C7DF-886F-2FA15F001B56}"/>
              </a:ext>
            </a:extLst>
          </p:cNvPr>
          <p:cNvSpPr txBox="1"/>
          <p:nvPr/>
        </p:nvSpPr>
        <p:spPr>
          <a:xfrm>
            <a:off x="422262" y="329408"/>
            <a:ext cx="38779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en-US"/>
            </a:defPPr>
            <a:lvl1pPr>
              <a:defRPr kumimoji="1">
                <a:latin typeface="メイリオ" panose="020B0604030504040204" pitchFamily="50" charset="-128"/>
                <a:ea typeface="メイリオ" panose="020B0604030504040204" pitchFamily="50" charset="-128"/>
              </a:defRPr>
            </a:lvl1pPr>
          </a:lstStyle>
          <a:p>
            <a:r>
              <a:rPr lang="ja-JP" altLang="en-US" sz="3600" b="1" dirty="0"/>
              <a:t>担当者のシフト表</a:t>
            </a:r>
            <a:endParaRPr lang="en-US" altLang="ja-JP" sz="3600" b="1" dirty="0">
              <a:solidFill>
                <a:srgbClr val="FF0000"/>
              </a:solidFill>
            </a:endParaRPr>
          </a:p>
        </p:txBody>
      </p:sp>
      <p:sp>
        <p:nvSpPr>
          <p:cNvPr id="2" name="四角形: 角を丸くする 1">
            <a:extLst>
              <a:ext uri="{FF2B5EF4-FFF2-40B4-BE49-F238E27FC236}">
                <a16:creationId xmlns:a16="http://schemas.microsoft.com/office/drawing/2014/main" id="{6B94028B-D69A-6EB7-AEB0-C16B13C47FCC}"/>
              </a:ext>
            </a:extLst>
          </p:cNvPr>
          <p:cNvSpPr/>
          <p:nvPr/>
        </p:nvSpPr>
        <p:spPr>
          <a:xfrm>
            <a:off x="2363638" y="1725283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3" name="四角形: 角を丸くする 2">
            <a:extLst>
              <a:ext uri="{FF2B5EF4-FFF2-40B4-BE49-F238E27FC236}">
                <a16:creationId xmlns:a16="http://schemas.microsoft.com/office/drawing/2014/main" id="{FC9BC48B-95A7-0E83-8D4D-69B47728748F}"/>
              </a:ext>
            </a:extLst>
          </p:cNvPr>
          <p:cNvSpPr/>
          <p:nvPr/>
        </p:nvSpPr>
        <p:spPr>
          <a:xfrm>
            <a:off x="3209027" y="1725283"/>
            <a:ext cx="785003" cy="4054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  <p:sp>
        <p:nvSpPr>
          <p:cNvPr id="5" name="四角形: 角を丸くする 4">
            <a:extLst>
              <a:ext uri="{FF2B5EF4-FFF2-40B4-BE49-F238E27FC236}">
                <a16:creationId xmlns:a16="http://schemas.microsoft.com/office/drawing/2014/main" id="{99C02F8F-611B-1698-69AD-7B86992014C3}"/>
              </a:ext>
            </a:extLst>
          </p:cNvPr>
          <p:cNvSpPr/>
          <p:nvPr/>
        </p:nvSpPr>
        <p:spPr>
          <a:xfrm>
            <a:off x="7643004" y="3045124"/>
            <a:ext cx="785003" cy="40544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6" name="四角形: 角を丸くする 5">
            <a:extLst>
              <a:ext uri="{FF2B5EF4-FFF2-40B4-BE49-F238E27FC236}">
                <a16:creationId xmlns:a16="http://schemas.microsoft.com/office/drawing/2014/main" id="{A88D34EC-64E6-A261-D1C8-A3441270CAA9}"/>
              </a:ext>
            </a:extLst>
          </p:cNvPr>
          <p:cNvSpPr/>
          <p:nvPr/>
        </p:nvSpPr>
        <p:spPr>
          <a:xfrm>
            <a:off x="8488392" y="1725283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加藤</a:t>
            </a:r>
          </a:p>
        </p:txBody>
      </p:sp>
      <p:sp>
        <p:nvSpPr>
          <p:cNvPr id="8" name="四角形: 角を丸くする 7">
            <a:extLst>
              <a:ext uri="{FF2B5EF4-FFF2-40B4-BE49-F238E27FC236}">
                <a16:creationId xmlns:a16="http://schemas.microsoft.com/office/drawing/2014/main" id="{2CE423A6-43FB-7564-7775-9E3BE7BB5CB5}"/>
              </a:ext>
            </a:extLst>
          </p:cNvPr>
          <p:cNvSpPr/>
          <p:nvPr/>
        </p:nvSpPr>
        <p:spPr>
          <a:xfrm>
            <a:off x="2449901" y="5702060"/>
            <a:ext cx="6823493" cy="40544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休日</a:t>
            </a:r>
          </a:p>
        </p:txBody>
      </p:sp>
      <p:sp>
        <p:nvSpPr>
          <p:cNvPr id="11" name="四角形: 角を丸くする 10">
            <a:extLst>
              <a:ext uri="{FF2B5EF4-FFF2-40B4-BE49-F238E27FC236}">
                <a16:creationId xmlns:a16="http://schemas.microsoft.com/office/drawing/2014/main" id="{B97D0290-27C9-8976-E288-C6EAC34DAC4C}"/>
              </a:ext>
            </a:extLst>
          </p:cNvPr>
          <p:cNvSpPr/>
          <p:nvPr/>
        </p:nvSpPr>
        <p:spPr>
          <a:xfrm>
            <a:off x="5952226" y="1725283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山田</a:t>
            </a:r>
          </a:p>
        </p:txBody>
      </p:sp>
      <p:sp>
        <p:nvSpPr>
          <p:cNvPr id="12" name="四角形: 角を丸くする 11">
            <a:extLst>
              <a:ext uri="{FF2B5EF4-FFF2-40B4-BE49-F238E27FC236}">
                <a16:creationId xmlns:a16="http://schemas.microsoft.com/office/drawing/2014/main" id="{650F4763-7543-F51A-FE6F-7B9D10AE9FAF}"/>
              </a:ext>
            </a:extLst>
          </p:cNvPr>
          <p:cNvSpPr/>
          <p:nvPr/>
        </p:nvSpPr>
        <p:spPr>
          <a:xfrm>
            <a:off x="6797615" y="1725283"/>
            <a:ext cx="785003" cy="40544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sp>
        <p:nvSpPr>
          <p:cNvPr id="13" name="四角形: 角を丸くする 12">
            <a:extLst>
              <a:ext uri="{FF2B5EF4-FFF2-40B4-BE49-F238E27FC236}">
                <a16:creationId xmlns:a16="http://schemas.microsoft.com/office/drawing/2014/main" id="{A8111A70-6850-ACA3-C3F8-2A86E0768D08}"/>
              </a:ext>
            </a:extLst>
          </p:cNvPr>
          <p:cNvSpPr/>
          <p:nvPr/>
        </p:nvSpPr>
        <p:spPr>
          <a:xfrm>
            <a:off x="4066397" y="2380891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14" name="四角形: 角を丸くする 13">
            <a:extLst>
              <a:ext uri="{FF2B5EF4-FFF2-40B4-BE49-F238E27FC236}">
                <a16:creationId xmlns:a16="http://schemas.microsoft.com/office/drawing/2014/main" id="{AC4A6601-19E0-CCD5-32C5-0C08F923F8A7}"/>
              </a:ext>
            </a:extLst>
          </p:cNvPr>
          <p:cNvSpPr/>
          <p:nvPr/>
        </p:nvSpPr>
        <p:spPr>
          <a:xfrm>
            <a:off x="4911785" y="3045124"/>
            <a:ext cx="785003" cy="405444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山川</a:t>
            </a:r>
          </a:p>
        </p:txBody>
      </p:sp>
      <p:sp>
        <p:nvSpPr>
          <p:cNvPr id="15" name="四角形: 角を丸くする 14">
            <a:extLst>
              <a:ext uri="{FF2B5EF4-FFF2-40B4-BE49-F238E27FC236}">
                <a16:creationId xmlns:a16="http://schemas.microsoft.com/office/drawing/2014/main" id="{9DDF5FBC-8B21-6B5C-9524-03D34497D119}"/>
              </a:ext>
            </a:extLst>
          </p:cNvPr>
          <p:cNvSpPr/>
          <p:nvPr/>
        </p:nvSpPr>
        <p:spPr>
          <a:xfrm>
            <a:off x="5952226" y="5046452"/>
            <a:ext cx="3321168" cy="405444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 w="28575">
            <a:solidFill>
              <a:srgbClr val="FF0000"/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休日</a:t>
            </a:r>
          </a:p>
        </p:txBody>
      </p:sp>
      <p:sp>
        <p:nvSpPr>
          <p:cNvPr id="18" name="四角形: 角を丸くする 17">
            <a:extLst>
              <a:ext uri="{FF2B5EF4-FFF2-40B4-BE49-F238E27FC236}">
                <a16:creationId xmlns:a16="http://schemas.microsoft.com/office/drawing/2014/main" id="{3EE92EAA-5B7C-8B61-8F3F-A2075F9B93DD}"/>
              </a:ext>
            </a:extLst>
          </p:cNvPr>
          <p:cNvSpPr/>
          <p:nvPr/>
        </p:nvSpPr>
        <p:spPr>
          <a:xfrm>
            <a:off x="2363638" y="5029200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19" name="四角形: 角を丸くする 18">
            <a:extLst>
              <a:ext uri="{FF2B5EF4-FFF2-40B4-BE49-F238E27FC236}">
                <a16:creationId xmlns:a16="http://schemas.microsoft.com/office/drawing/2014/main" id="{8194622C-2353-80CA-6798-EB4376776AC8}"/>
              </a:ext>
            </a:extLst>
          </p:cNvPr>
          <p:cNvSpPr/>
          <p:nvPr/>
        </p:nvSpPr>
        <p:spPr>
          <a:xfrm>
            <a:off x="4066397" y="5029200"/>
            <a:ext cx="785003" cy="405444"/>
          </a:xfrm>
          <a:prstGeom prst="roundRect">
            <a:avLst/>
          </a:prstGeom>
          <a:solidFill>
            <a:srgbClr val="FF66CC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上田</a:t>
            </a:r>
          </a:p>
        </p:txBody>
      </p:sp>
      <p:sp>
        <p:nvSpPr>
          <p:cNvPr id="20" name="四角形: 角を丸くする 19">
            <a:extLst>
              <a:ext uri="{FF2B5EF4-FFF2-40B4-BE49-F238E27FC236}">
                <a16:creationId xmlns:a16="http://schemas.microsoft.com/office/drawing/2014/main" id="{2DF817EF-BAE5-60E4-D87C-67D6A6878039}"/>
              </a:ext>
            </a:extLst>
          </p:cNvPr>
          <p:cNvSpPr/>
          <p:nvPr/>
        </p:nvSpPr>
        <p:spPr>
          <a:xfrm>
            <a:off x="8488391" y="3709358"/>
            <a:ext cx="785003" cy="405444"/>
          </a:xfrm>
          <a:prstGeom prst="roundRect">
            <a:avLst/>
          </a:prstGeom>
          <a:solidFill>
            <a:srgbClr val="FF66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山川</a:t>
            </a:r>
          </a:p>
        </p:txBody>
      </p:sp>
      <p:sp>
        <p:nvSpPr>
          <p:cNvPr id="21" name="四角形: 角を丸くする 20">
            <a:extLst>
              <a:ext uri="{FF2B5EF4-FFF2-40B4-BE49-F238E27FC236}">
                <a16:creationId xmlns:a16="http://schemas.microsoft.com/office/drawing/2014/main" id="{58C5F40C-7F7C-867B-85D6-CAFC51A05C92}"/>
              </a:ext>
            </a:extLst>
          </p:cNvPr>
          <p:cNvSpPr/>
          <p:nvPr/>
        </p:nvSpPr>
        <p:spPr>
          <a:xfrm>
            <a:off x="6797615" y="2355011"/>
            <a:ext cx="785003" cy="40544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sp>
        <p:nvSpPr>
          <p:cNvPr id="22" name="四角形: 角を丸くする 21">
            <a:extLst>
              <a:ext uri="{FF2B5EF4-FFF2-40B4-BE49-F238E27FC236}">
                <a16:creationId xmlns:a16="http://schemas.microsoft.com/office/drawing/2014/main" id="{CA051648-40CF-B3AD-45B4-C5D3A1A24651}"/>
              </a:ext>
            </a:extLst>
          </p:cNvPr>
          <p:cNvSpPr/>
          <p:nvPr/>
        </p:nvSpPr>
        <p:spPr>
          <a:xfrm>
            <a:off x="6797615" y="4373592"/>
            <a:ext cx="785003" cy="405444"/>
          </a:xfrm>
          <a:prstGeom prst="roundRect">
            <a:avLst/>
          </a:prstGeom>
          <a:solidFill>
            <a:srgbClr val="C0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佐々木</a:t>
            </a:r>
          </a:p>
        </p:txBody>
      </p:sp>
      <p:sp>
        <p:nvSpPr>
          <p:cNvPr id="23" name="四角形: 角を丸くする 22">
            <a:extLst>
              <a:ext uri="{FF2B5EF4-FFF2-40B4-BE49-F238E27FC236}">
                <a16:creationId xmlns:a16="http://schemas.microsoft.com/office/drawing/2014/main" id="{D7AF2B1C-03EF-FAE0-0CDF-0B597FF0AB25}"/>
              </a:ext>
            </a:extLst>
          </p:cNvPr>
          <p:cNvSpPr/>
          <p:nvPr/>
        </p:nvSpPr>
        <p:spPr>
          <a:xfrm>
            <a:off x="2363638" y="2372264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24" name="四角形: 角を丸くする 23">
            <a:extLst>
              <a:ext uri="{FF2B5EF4-FFF2-40B4-BE49-F238E27FC236}">
                <a16:creationId xmlns:a16="http://schemas.microsoft.com/office/drawing/2014/main" id="{63BFC46C-5490-93AC-92E6-68536A6D4CF5}"/>
              </a:ext>
            </a:extLst>
          </p:cNvPr>
          <p:cNvSpPr/>
          <p:nvPr/>
        </p:nvSpPr>
        <p:spPr>
          <a:xfrm>
            <a:off x="5960853" y="2372264"/>
            <a:ext cx="785003" cy="405444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田中</a:t>
            </a:r>
          </a:p>
        </p:txBody>
      </p:sp>
      <p:sp>
        <p:nvSpPr>
          <p:cNvPr id="25" name="四角形: 角を丸くする 24">
            <a:extLst>
              <a:ext uri="{FF2B5EF4-FFF2-40B4-BE49-F238E27FC236}">
                <a16:creationId xmlns:a16="http://schemas.microsoft.com/office/drawing/2014/main" id="{843A2092-35D3-0BE5-6C20-65D92717FA1A}"/>
              </a:ext>
            </a:extLst>
          </p:cNvPr>
          <p:cNvSpPr/>
          <p:nvPr/>
        </p:nvSpPr>
        <p:spPr>
          <a:xfrm>
            <a:off x="3200400" y="3045124"/>
            <a:ext cx="785003" cy="40544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26" name="四角形: 角を丸くする 25">
            <a:extLst>
              <a:ext uri="{FF2B5EF4-FFF2-40B4-BE49-F238E27FC236}">
                <a16:creationId xmlns:a16="http://schemas.microsoft.com/office/drawing/2014/main" id="{91B0DB07-4A67-DE20-E6A4-72647AF4D0B8}"/>
              </a:ext>
            </a:extLst>
          </p:cNvPr>
          <p:cNvSpPr/>
          <p:nvPr/>
        </p:nvSpPr>
        <p:spPr>
          <a:xfrm>
            <a:off x="8488392" y="2393830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加藤</a:t>
            </a:r>
          </a:p>
        </p:txBody>
      </p:sp>
      <p:sp>
        <p:nvSpPr>
          <p:cNvPr id="27" name="四角形: 角を丸くする 26">
            <a:extLst>
              <a:ext uri="{FF2B5EF4-FFF2-40B4-BE49-F238E27FC236}">
                <a16:creationId xmlns:a16="http://schemas.microsoft.com/office/drawing/2014/main" id="{175733D2-4770-B152-B8C2-A30903EE8347}"/>
              </a:ext>
            </a:extLst>
          </p:cNvPr>
          <p:cNvSpPr/>
          <p:nvPr/>
        </p:nvSpPr>
        <p:spPr>
          <a:xfrm>
            <a:off x="4917056" y="3705045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加藤</a:t>
            </a:r>
          </a:p>
        </p:txBody>
      </p:sp>
      <p:sp>
        <p:nvSpPr>
          <p:cNvPr id="28" name="四角形: 角を丸くする 27">
            <a:extLst>
              <a:ext uri="{FF2B5EF4-FFF2-40B4-BE49-F238E27FC236}">
                <a16:creationId xmlns:a16="http://schemas.microsoft.com/office/drawing/2014/main" id="{1BF411F5-D286-75C1-BE18-BC8B15BAE1B3}"/>
              </a:ext>
            </a:extLst>
          </p:cNvPr>
          <p:cNvSpPr/>
          <p:nvPr/>
        </p:nvSpPr>
        <p:spPr>
          <a:xfrm>
            <a:off x="4917056" y="4386532"/>
            <a:ext cx="785003" cy="405444"/>
          </a:xfrm>
          <a:prstGeom prst="roundRect">
            <a:avLst/>
          </a:prstGeom>
          <a:solidFill>
            <a:srgbClr val="0070C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加藤</a:t>
            </a:r>
          </a:p>
        </p:txBody>
      </p:sp>
      <p:sp>
        <p:nvSpPr>
          <p:cNvPr id="29" name="四角形: 角を丸くする 28">
            <a:extLst>
              <a:ext uri="{FF2B5EF4-FFF2-40B4-BE49-F238E27FC236}">
                <a16:creationId xmlns:a16="http://schemas.microsoft.com/office/drawing/2014/main" id="{869B49DE-6E8C-E878-7242-48396E41D21D}"/>
              </a:ext>
            </a:extLst>
          </p:cNvPr>
          <p:cNvSpPr/>
          <p:nvPr/>
        </p:nvSpPr>
        <p:spPr>
          <a:xfrm>
            <a:off x="2355011" y="3717985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山田</a:t>
            </a:r>
          </a:p>
        </p:txBody>
      </p:sp>
      <p:sp>
        <p:nvSpPr>
          <p:cNvPr id="30" name="四角形: 角を丸くする 29">
            <a:extLst>
              <a:ext uri="{FF2B5EF4-FFF2-40B4-BE49-F238E27FC236}">
                <a16:creationId xmlns:a16="http://schemas.microsoft.com/office/drawing/2014/main" id="{D06DBDF3-999C-693C-5CE5-6D7805309FDC}"/>
              </a:ext>
            </a:extLst>
          </p:cNvPr>
          <p:cNvSpPr/>
          <p:nvPr/>
        </p:nvSpPr>
        <p:spPr>
          <a:xfrm>
            <a:off x="2355011" y="4382219"/>
            <a:ext cx="785003" cy="405444"/>
          </a:xfrm>
          <a:prstGeom prst="roundRect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山田</a:t>
            </a:r>
          </a:p>
        </p:txBody>
      </p:sp>
      <p:sp>
        <p:nvSpPr>
          <p:cNvPr id="31" name="四角形: 角を丸くする 30">
            <a:extLst>
              <a:ext uri="{FF2B5EF4-FFF2-40B4-BE49-F238E27FC236}">
                <a16:creationId xmlns:a16="http://schemas.microsoft.com/office/drawing/2014/main" id="{54F4533C-81BE-E68E-2D74-CC2E01068527}"/>
              </a:ext>
            </a:extLst>
          </p:cNvPr>
          <p:cNvSpPr/>
          <p:nvPr/>
        </p:nvSpPr>
        <p:spPr>
          <a:xfrm>
            <a:off x="7643004" y="4364965"/>
            <a:ext cx="785003" cy="40544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32" name="四角形: 角を丸くする 31">
            <a:extLst>
              <a:ext uri="{FF2B5EF4-FFF2-40B4-BE49-F238E27FC236}">
                <a16:creationId xmlns:a16="http://schemas.microsoft.com/office/drawing/2014/main" id="{2C369C9E-9E05-43C1-F121-DEFAEAB5C054}"/>
              </a:ext>
            </a:extLst>
          </p:cNvPr>
          <p:cNvSpPr/>
          <p:nvPr/>
        </p:nvSpPr>
        <p:spPr>
          <a:xfrm>
            <a:off x="3200400" y="4364965"/>
            <a:ext cx="785003" cy="405444"/>
          </a:xfrm>
          <a:prstGeom prst="roundRect">
            <a:avLst/>
          </a:prstGeom>
          <a:solidFill>
            <a:schemeClr val="accent6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鈴木</a:t>
            </a:r>
          </a:p>
        </p:txBody>
      </p:sp>
      <p:sp>
        <p:nvSpPr>
          <p:cNvPr id="33" name="四角形: 角を丸くする 32">
            <a:extLst>
              <a:ext uri="{FF2B5EF4-FFF2-40B4-BE49-F238E27FC236}">
                <a16:creationId xmlns:a16="http://schemas.microsoft.com/office/drawing/2014/main" id="{03CB7186-BB60-6722-3F98-12875993CD95}"/>
              </a:ext>
            </a:extLst>
          </p:cNvPr>
          <p:cNvSpPr/>
          <p:nvPr/>
        </p:nvSpPr>
        <p:spPr>
          <a:xfrm>
            <a:off x="3209027" y="2372264"/>
            <a:ext cx="785003" cy="4054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  <p:sp>
        <p:nvSpPr>
          <p:cNvPr id="34" name="四角形: 角を丸くする 33">
            <a:extLst>
              <a:ext uri="{FF2B5EF4-FFF2-40B4-BE49-F238E27FC236}">
                <a16:creationId xmlns:a16="http://schemas.microsoft.com/office/drawing/2014/main" id="{C3E979AD-94A0-3A14-E64E-5472F69F2E84}"/>
              </a:ext>
            </a:extLst>
          </p:cNvPr>
          <p:cNvSpPr/>
          <p:nvPr/>
        </p:nvSpPr>
        <p:spPr>
          <a:xfrm>
            <a:off x="5960853" y="3709358"/>
            <a:ext cx="785003" cy="405444"/>
          </a:xfrm>
          <a:prstGeom prst="roundRect">
            <a:avLst/>
          </a:prstGeom>
          <a:solidFill>
            <a:srgbClr val="7030A0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none" rtlCol="0" anchor="ctr"/>
          <a:lstStyle/>
          <a:p>
            <a:pPr algn="ctr"/>
            <a:r>
              <a:rPr kumimoji="1" lang="ja-JP" altLang="en-US" sz="14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佐藤</a:t>
            </a:r>
          </a:p>
        </p:txBody>
      </p:sp>
    </p:spTree>
    <p:extLst>
      <p:ext uri="{BB962C8B-B14F-4D97-AF65-F5344CB8AC3E}">
        <p14:creationId xmlns:p14="http://schemas.microsoft.com/office/powerpoint/2010/main" val="171309950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 algn="l">
          <a:defRPr kumimoji="1" sz="1200" dirty="0">
            <a:latin typeface="メイリオ" panose="020B0604030504040204" pitchFamily="50" charset="-128"/>
            <a:ea typeface="メイリオ" panose="020B0604030504040204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16512</TotalTime>
  <Words>202</Words>
  <Application>Microsoft Office PowerPoint</Application>
  <PresentationFormat>A4 210 x 297 mm</PresentationFormat>
  <Paragraphs>101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6" baseType="lpstr">
      <vt:lpstr>メイリオ</vt:lpstr>
      <vt:lpstr>Arial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pptxm54_シフト表テンプレート／曜日、午前午後別</dc:title>
  <dc:subject>pptxm54_シフト表テンプレート／曜日、午前午後別</dc:subject>
  <dc:creator>でじけろお</dc:creator>
  <cp:revision>1</cp:revision>
  <dcterms:created xsi:type="dcterms:W3CDTF">2018-05-20T00:31:01Z</dcterms:created>
  <dcterms:modified xsi:type="dcterms:W3CDTF">2024-02-15T04:16:04Z</dcterms:modified>
  <cp:version>1</cp:version>
</cp:coreProperties>
</file>